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0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IV.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 EKİM 2024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23555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24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2024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4. TOPLANTISI)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4. TOPLANTISI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71764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01947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2024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751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241</cp:revision>
  <cp:lastPrinted>2017-09-05T10:25:42Z</cp:lastPrinted>
  <dcterms:created xsi:type="dcterms:W3CDTF">2013-12-10T10:55:21Z</dcterms:created>
  <dcterms:modified xsi:type="dcterms:W3CDTF">2024-09-16T08:19:03Z</dcterms:modified>
</cp:coreProperties>
</file>