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16.09.2024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IV. 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 EKİM 2024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23555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24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2024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(2024 YILI 4. TOPLANTISI)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(2024 YILI 4. TOPLANTISI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171764"/>
              </p:ext>
            </p:extLst>
          </p:nvPr>
        </p:nvGraphicFramePr>
        <p:xfrm>
          <a:off x="107500" y="879429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0194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2024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751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Ülkü PAŞAOSMANOĞLU</cp:lastModifiedBy>
  <cp:revision>241</cp:revision>
  <cp:lastPrinted>2017-09-05T10:25:42Z</cp:lastPrinted>
  <dcterms:created xsi:type="dcterms:W3CDTF">2013-12-10T10:55:21Z</dcterms:created>
  <dcterms:modified xsi:type="dcterms:W3CDTF">2024-09-16T08:19:03Z</dcterms:modified>
</cp:coreProperties>
</file>